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18"/>
    <p:restoredTop sz="96591"/>
  </p:normalViewPr>
  <p:slideViewPr>
    <p:cSldViewPr snapToGrid="0">
      <p:cViewPr varScale="1">
        <p:scale>
          <a:sx n="201" d="100"/>
          <a:sy n="201" d="100"/>
        </p:scale>
        <p:origin x="18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559D0-A7D3-7263-04E5-DBF108DC0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43C27E-8FE9-A9DC-C199-47DBD8541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2EFC9-348B-15F9-AE37-6BBAD73AE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85BEB-A78D-B4E6-257D-ED303D0F9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D86AF-9BE5-E9AA-EE24-E5F43DB1D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1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DFD45-1C4C-7162-D9D1-EF688F492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F50F1D-E588-446C-67A3-10C68362A1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83D8B-7212-D95D-A0A0-5EB20635F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50CDB-1AE6-6973-D8E4-E8801C85C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D9ABE-7672-15D0-0C5A-80F1A56B4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180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94A121-680B-0767-58F4-0C31244673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86936A-27DF-81FD-9CBE-18FB18C020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45560-2551-126D-AC08-EA31FFF4A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3A491-CB06-C904-C72F-7F91A3928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67E2F-77BE-9A85-6216-E281A8ABC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431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CE276-444E-7C0B-C438-69D4B392B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12998-3EF3-FEAB-DF85-8E26F8CDA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CA310-AE90-9C65-8839-20584497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1FF9E-DB2C-9729-99BF-48C1378BA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80CD4-C6A5-E185-C53C-FCF7F5857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501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A1DC0-B7BC-59D1-47D3-B9053BC58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D6CAEA-99FE-0FF8-6187-9862A8B7EF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76133-ABD6-8B33-927A-1019D9D18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C325A-03CF-440C-198B-019574D86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ABBEDC-4072-316D-ED04-F901CDDCD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048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329C7-AA7D-0766-9B01-04283A2FA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67FB7-717E-11A3-FC21-0EC87F0DF7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415B21-C2D7-3FB6-7B99-CF671AFA6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D9EA6E-BB31-63E4-7EC3-53B818923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19C63E-259C-51C6-2EFB-DAE428CD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BB21C-F480-5349-E10B-B540D598F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262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D6E0C-1737-DD6A-0945-D86BFEC04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2EAD2-803E-C1E8-0F8A-C8AFAB193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31EA5C-B6AB-4E10-C2A2-6512ED948C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823871-A3C1-EFE0-F684-50F1C2739E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50255C-6DA2-1ACE-FC7D-E3C4407F02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55CD16-94D5-F83C-D83A-89D45279E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DDBA35-F95D-96D7-C66E-67F0EC48A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CB2FC-329A-B7FD-8A3F-2334E9B30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05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DEBBB-52E9-E4E1-7B0E-6FE3AD20E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1787F-29F9-8DC5-B681-B7BCE71BC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C8C7DD-7E82-68A4-CB16-1799B23F6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592DF5-A624-6298-5565-B00379226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949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A247D5-6B94-50FD-A240-A1D1D50F5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DEB7FE-6062-83E4-66F5-19CE44EFE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96853-E7AA-637F-233E-EF5358FAA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24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ACC8D-6692-1D40-6092-C250E8353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E10EE-AA79-9251-9241-73E18DCA6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139D1-38A1-49F3-5005-11FEBC3ACC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A20F1-A648-721D-52B4-F285B7A8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CBE610-49C6-167E-EEBF-D16739B3D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F79149-C05F-60C7-91B0-2CC690458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732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9162D-71C8-9CB9-1017-965EFE877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E9F6E6-F693-E248-4CA2-BE41087C51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79319C-AD66-D7A9-01B9-F4EE5EEA47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A54B0-1421-DB22-C04D-9B107E8F7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8F0A4-17F1-AFEC-38AF-38EBAD6C5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70D08C-A6FF-0CE3-9F69-E73BDE1AD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059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EF6845-895B-4FF5-77B6-24EBD7B2C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9627E-F3F9-604A-DA4F-F9E7CBEE85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E9556-1B5D-6E3C-9A72-BE35B1BBB4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771A58-70AE-9C45-8B71-AD8B3BA78DA7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569B5-019E-552C-6FBF-2DD757698E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83079-FCFF-2E46-BE84-9EF810CC8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589C55-4526-4343-AE58-BE17668D5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890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78F7FE-59A8-4375-C95D-C7F31672A5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29" y="460819"/>
            <a:ext cx="7772400" cy="28884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E40EDA-A6DD-C2BB-4CA4-5796548FDC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629" y="3390940"/>
            <a:ext cx="7772400" cy="181180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142FB1-E4D3-B5D2-C3E3-EA479A6157FE}"/>
              </a:ext>
            </a:extLst>
          </p:cNvPr>
          <p:cNvCxnSpPr>
            <a:cxnSpLocks/>
          </p:cNvCxnSpPr>
          <p:nvPr/>
        </p:nvCxnSpPr>
        <p:spPr>
          <a:xfrm>
            <a:off x="479685" y="3356751"/>
            <a:ext cx="771034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0785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C5C01B-294C-6FBF-3068-2907D8FBA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8129587"/>
              </p:ext>
            </p:extLst>
          </p:nvPr>
        </p:nvGraphicFramePr>
        <p:xfrm>
          <a:off x="599327" y="551845"/>
          <a:ext cx="6797671" cy="28494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7970">
                  <a:extLst>
                    <a:ext uri="{9D8B030D-6E8A-4147-A177-3AD203B41FA5}">
                      <a16:colId xmlns:a16="http://schemas.microsoft.com/office/drawing/2014/main" val="4031467350"/>
                    </a:ext>
                  </a:extLst>
                </a:gridCol>
                <a:gridCol w="617970">
                  <a:extLst>
                    <a:ext uri="{9D8B030D-6E8A-4147-A177-3AD203B41FA5}">
                      <a16:colId xmlns:a16="http://schemas.microsoft.com/office/drawing/2014/main" val="1176507317"/>
                    </a:ext>
                  </a:extLst>
                </a:gridCol>
                <a:gridCol w="1027660">
                  <a:extLst>
                    <a:ext uri="{9D8B030D-6E8A-4147-A177-3AD203B41FA5}">
                      <a16:colId xmlns:a16="http://schemas.microsoft.com/office/drawing/2014/main" val="1862338645"/>
                    </a:ext>
                  </a:extLst>
                </a:gridCol>
                <a:gridCol w="559443">
                  <a:extLst>
                    <a:ext uri="{9D8B030D-6E8A-4147-A177-3AD203B41FA5}">
                      <a16:colId xmlns:a16="http://schemas.microsoft.com/office/drawing/2014/main" val="322432632"/>
                    </a:ext>
                  </a:extLst>
                </a:gridCol>
                <a:gridCol w="559443">
                  <a:extLst>
                    <a:ext uri="{9D8B030D-6E8A-4147-A177-3AD203B41FA5}">
                      <a16:colId xmlns:a16="http://schemas.microsoft.com/office/drawing/2014/main" val="3276238570"/>
                    </a:ext>
                  </a:extLst>
                </a:gridCol>
                <a:gridCol w="559443">
                  <a:extLst>
                    <a:ext uri="{9D8B030D-6E8A-4147-A177-3AD203B41FA5}">
                      <a16:colId xmlns:a16="http://schemas.microsoft.com/office/drawing/2014/main" val="2666977421"/>
                    </a:ext>
                  </a:extLst>
                </a:gridCol>
                <a:gridCol w="559443">
                  <a:extLst>
                    <a:ext uri="{9D8B030D-6E8A-4147-A177-3AD203B41FA5}">
                      <a16:colId xmlns:a16="http://schemas.microsoft.com/office/drawing/2014/main" val="3479752106"/>
                    </a:ext>
                  </a:extLst>
                </a:gridCol>
                <a:gridCol w="559443">
                  <a:extLst>
                    <a:ext uri="{9D8B030D-6E8A-4147-A177-3AD203B41FA5}">
                      <a16:colId xmlns:a16="http://schemas.microsoft.com/office/drawing/2014/main" val="2352586597"/>
                    </a:ext>
                  </a:extLst>
                </a:gridCol>
                <a:gridCol w="559443">
                  <a:extLst>
                    <a:ext uri="{9D8B030D-6E8A-4147-A177-3AD203B41FA5}">
                      <a16:colId xmlns:a16="http://schemas.microsoft.com/office/drawing/2014/main" val="1072358884"/>
                    </a:ext>
                  </a:extLst>
                </a:gridCol>
                <a:gridCol w="559443">
                  <a:extLst>
                    <a:ext uri="{9D8B030D-6E8A-4147-A177-3AD203B41FA5}">
                      <a16:colId xmlns:a16="http://schemas.microsoft.com/office/drawing/2014/main" val="2945043223"/>
                    </a:ext>
                  </a:extLst>
                </a:gridCol>
                <a:gridCol w="617970">
                  <a:extLst>
                    <a:ext uri="{9D8B030D-6E8A-4147-A177-3AD203B41FA5}">
                      <a16:colId xmlns:a16="http://schemas.microsoft.com/office/drawing/2014/main" val="4091370161"/>
                    </a:ext>
                  </a:extLst>
                </a:gridCol>
              </a:tblGrid>
              <a:tr h="292854">
                <a:tc gridSpan="11"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Labs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150570"/>
                  </a:ext>
                </a:extLst>
              </a:tr>
              <a:tr h="827906">
                <a:tc rowSpan="3"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solidFill>
                            <a:schemeClr val="tx1"/>
                          </a:solidFill>
                          <a:latin typeface="Oracle Sans Light" panose="020B0403020204020204" pitchFamily="34" charset="0"/>
                          <a:cs typeface="Oracle Sans Light" panose="020B0403020204020204" pitchFamily="34" charset="0"/>
                        </a:rPr>
                        <a:t>Track 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217889"/>
                  </a:ext>
                </a:extLst>
              </a:tr>
              <a:tr h="827906">
                <a:tc vMerge="1"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solidFill>
                            <a:schemeClr val="tx1"/>
                          </a:solidFill>
                          <a:latin typeface="Oracle Sans Light" panose="020B0403020204020204" pitchFamily="34" charset="0"/>
                          <a:cs typeface="Oracle Sans Light" panose="020B0403020204020204" pitchFamily="34" charset="0"/>
                        </a:rPr>
                        <a:t>Track 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15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665619"/>
                  </a:ext>
                </a:extLst>
              </a:tr>
              <a:tr h="827906">
                <a:tc vMerge="1"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solidFill>
                            <a:schemeClr val="tx1"/>
                          </a:solidFill>
                          <a:latin typeface="Oracle Sans Light" panose="020B0403020204020204" pitchFamily="34" charset="0"/>
                          <a:cs typeface="Oracle Sans Light" panose="020B0403020204020204" pitchFamily="34" charset="0"/>
                        </a:rPr>
                        <a:t>Track 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11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12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13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959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0187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9A0A90-7449-6A0F-0BD7-AFE5D04643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53193"/>
            <a:ext cx="7772400" cy="535161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9927EF0-0942-DF60-FD3C-C827B85392AD}"/>
              </a:ext>
            </a:extLst>
          </p:cNvPr>
          <p:cNvSpPr/>
          <p:nvPr/>
        </p:nvSpPr>
        <p:spPr>
          <a:xfrm>
            <a:off x="2855626" y="4459574"/>
            <a:ext cx="509666" cy="22485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BEC76F2-F97C-B169-A830-78762C9943A3}"/>
              </a:ext>
            </a:extLst>
          </p:cNvPr>
          <p:cNvSpPr/>
          <p:nvPr/>
        </p:nvSpPr>
        <p:spPr>
          <a:xfrm>
            <a:off x="6778052" y="4459574"/>
            <a:ext cx="687050" cy="22485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97C2DF8-63D3-EC9C-E16E-53E7BADDDD59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3365292" y="4572000"/>
            <a:ext cx="341276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FCBD31B-B68B-052A-7FE5-14C82EE3E5E2}"/>
              </a:ext>
            </a:extLst>
          </p:cNvPr>
          <p:cNvSpPr/>
          <p:nvPr/>
        </p:nvSpPr>
        <p:spPr>
          <a:xfrm>
            <a:off x="2209799" y="5623809"/>
            <a:ext cx="1155493" cy="48097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F351E4E-1AF8-2172-7C70-6C586535D3A7}"/>
              </a:ext>
            </a:extLst>
          </p:cNvPr>
          <p:cNvSpPr/>
          <p:nvPr/>
        </p:nvSpPr>
        <p:spPr>
          <a:xfrm>
            <a:off x="6140969" y="5628805"/>
            <a:ext cx="1155493" cy="48097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D7F5154-3C29-7F87-6DF3-AA77189066A5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>
            <a:off x="3365292" y="5864298"/>
            <a:ext cx="2775677" cy="49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913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D3BC87-9EFE-8431-DF6C-4ABF455C90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039"/>
          <a:stretch/>
        </p:blipFill>
        <p:spPr>
          <a:xfrm>
            <a:off x="5458922" y="1397210"/>
            <a:ext cx="4038600" cy="421847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744CCA3-89B0-41AD-EFD4-DD345E9DF5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40"/>
          <a:stretch/>
        </p:blipFill>
        <p:spPr>
          <a:xfrm>
            <a:off x="2209800" y="1319761"/>
            <a:ext cx="3199150" cy="4218477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FCBD31B-B68B-052A-7FE5-14C82EE3E5E2}"/>
              </a:ext>
            </a:extLst>
          </p:cNvPr>
          <p:cNvSpPr/>
          <p:nvPr/>
        </p:nvSpPr>
        <p:spPr>
          <a:xfrm>
            <a:off x="3087973" y="2408690"/>
            <a:ext cx="389745" cy="814195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E4DA4EC-7D08-3301-5037-968671FAE087}"/>
              </a:ext>
            </a:extLst>
          </p:cNvPr>
          <p:cNvSpPr/>
          <p:nvPr/>
        </p:nvSpPr>
        <p:spPr>
          <a:xfrm>
            <a:off x="4976735" y="2406462"/>
            <a:ext cx="324786" cy="814195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5C753D7-7B7D-0289-0CB1-84B16F8EFBA6}"/>
              </a:ext>
            </a:extLst>
          </p:cNvPr>
          <p:cNvSpPr/>
          <p:nvPr/>
        </p:nvSpPr>
        <p:spPr>
          <a:xfrm>
            <a:off x="6331468" y="2406462"/>
            <a:ext cx="389745" cy="936345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8265CE89-6229-6ABD-6440-CC81529D2542}"/>
              </a:ext>
            </a:extLst>
          </p:cNvPr>
          <p:cNvSpPr/>
          <p:nvPr/>
        </p:nvSpPr>
        <p:spPr>
          <a:xfrm>
            <a:off x="8176508" y="2406462"/>
            <a:ext cx="389745" cy="936345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172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6245C9-6C8B-E7FF-AD35-AB67ED596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950" y="431800"/>
            <a:ext cx="7658100" cy="59944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EA7A6D7-045A-7AD9-4076-4DFD714052A6}"/>
              </a:ext>
            </a:extLst>
          </p:cNvPr>
          <p:cNvSpPr/>
          <p:nvPr/>
        </p:nvSpPr>
        <p:spPr>
          <a:xfrm>
            <a:off x="2277583" y="2137143"/>
            <a:ext cx="5399124" cy="627321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BA4397A-0832-0855-E20D-0131C81CBFF2}"/>
              </a:ext>
            </a:extLst>
          </p:cNvPr>
          <p:cNvSpPr/>
          <p:nvPr/>
        </p:nvSpPr>
        <p:spPr>
          <a:xfrm>
            <a:off x="2266950" y="5989676"/>
            <a:ext cx="5590510" cy="34733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067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D20267-E5F6-CB3A-D7BD-43530AEEE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71495"/>
            <a:ext cx="7772400" cy="471501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BA4397A-0832-0855-E20D-0131C81CBFF2}"/>
              </a:ext>
            </a:extLst>
          </p:cNvPr>
          <p:cNvSpPr/>
          <p:nvPr/>
        </p:nvSpPr>
        <p:spPr>
          <a:xfrm>
            <a:off x="2341379" y="4883889"/>
            <a:ext cx="7472472" cy="347330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425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1E8E6F-8869-55EF-522B-8A61B400E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05236"/>
            <a:ext cx="7772400" cy="5847528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EB7019C-2C72-9B1A-130F-52A2397FF414}"/>
              </a:ext>
            </a:extLst>
          </p:cNvPr>
          <p:cNvSpPr/>
          <p:nvPr/>
        </p:nvSpPr>
        <p:spPr>
          <a:xfrm>
            <a:off x="2814804" y="4059524"/>
            <a:ext cx="414683" cy="18590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99AA29C-E5A8-BEDD-BE97-CCF588F3B35E}"/>
              </a:ext>
            </a:extLst>
          </p:cNvPr>
          <p:cNvSpPr/>
          <p:nvPr/>
        </p:nvSpPr>
        <p:spPr>
          <a:xfrm>
            <a:off x="6696410" y="4059524"/>
            <a:ext cx="414683" cy="18590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6560149-845F-B609-FF59-712EDEF15876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229487" y="4152476"/>
            <a:ext cx="346692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E481448-6B52-DC24-3640-C24890ED1A35}"/>
              </a:ext>
            </a:extLst>
          </p:cNvPr>
          <p:cNvSpPr/>
          <p:nvPr/>
        </p:nvSpPr>
        <p:spPr>
          <a:xfrm>
            <a:off x="2849338" y="5135350"/>
            <a:ext cx="414683" cy="4081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DC48DBE-CD27-5ABD-B063-EADB8AE9A7B0}"/>
              </a:ext>
            </a:extLst>
          </p:cNvPr>
          <p:cNvSpPr/>
          <p:nvPr/>
        </p:nvSpPr>
        <p:spPr>
          <a:xfrm>
            <a:off x="6720902" y="5135350"/>
            <a:ext cx="414683" cy="4081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4F3F09-2558-6BD9-ECDC-612D445CB4E7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3264021" y="5339446"/>
            <a:ext cx="3456881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31B1C7A-C555-0F6F-6B51-48F8C55A6E3F}"/>
              </a:ext>
            </a:extLst>
          </p:cNvPr>
          <p:cNvSpPr/>
          <p:nvPr/>
        </p:nvSpPr>
        <p:spPr>
          <a:xfrm>
            <a:off x="6887421" y="5695964"/>
            <a:ext cx="697200" cy="59053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081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80067B-6698-07C1-CA07-9AF659493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466350"/>
            <a:ext cx="7772400" cy="592530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EB7019C-2C72-9B1A-130F-52A2397FF414}"/>
              </a:ext>
            </a:extLst>
          </p:cNvPr>
          <p:cNvSpPr/>
          <p:nvPr/>
        </p:nvSpPr>
        <p:spPr>
          <a:xfrm>
            <a:off x="2841686" y="4036568"/>
            <a:ext cx="572878" cy="18590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99AA29C-E5A8-BEDD-BE97-CCF588F3B35E}"/>
              </a:ext>
            </a:extLst>
          </p:cNvPr>
          <p:cNvSpPr/>
          <p:nvPr/>
        </p:nvSpPr>
        <p:spPr>
          <a:xfrm>
            <a:off x="6711714" y="4036568"/>
            <a:ext cx="572878" cy="18590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6560149-845F-B609-FF59-712EDEF15876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414564" y="4129520"/>
            <a:ext cx="329715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E481448-6B52-DC24-3640-C24890ED1A35}"/>
              </a:ext>
            </a:extLst>
          </p:cNvPr>
          <p:cNvSpPr/>
          <p:nvPr/>
        </p:nvSpPr>
        <p:spPr>
          <a:xfrm>
            <a:off x="2872294" y="5112394"/>
            <a:ext cx="414683" cy="4081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DC48DBE-CD27-5ABD-B063-EADB8AE9A7B0}"/>
              </a:ext>
            </a:extLst>
          </p:cNvPr>
          <p:cNvSpPr/>
          <p:nvPr/>
        </p:nvSpPr>
        <p:spPr>
          <a:xfrm>
            <a:off x="6713250" y="5112394"/>
            <a:ext cx="414683" cy="4081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94F3F09-2558-6BD9-ECDC-612D445CB4E7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3286977" y="5316490"/>
            <a:ext cx="3426273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8311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0A86BF-C279-378E-C710-CC82FE93B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19344"/>
            <a:ext cx="7772400" cy="6219312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EB7019C-2C72-9B1A-130F-52A2397FF414}"/>
              </a:ext>
            </a:extLst>
          </p:cNvPr>
          <p:cNvSpPr/>
          <p:nvPr/>
        </p:nvSpPr>
        <p:spPr>
          <a:xfrm>
            <a:off x="3151929" y="6012325"/>
            <a:ext cx="440357" cy="20069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08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C5C01B-294C-6FBF-3068-2907D8FBA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2697027"/>
              </p:ext>
            </p:extLst>
          </p:nvPr>
        </p:nvGraphicFramePr>
        <p:xfrm>
          <a:off x="599327" y="551845"/>
          <a:ext cx="9186023" cy="4636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5470">
                  <a:extLst>
                    <a:ext uri="{9D8B030D-6E8A-4147-A177-3AD203B41FA5}">
                      <a16:colId xmlns:a16="http://schemas.microsoft.com/office/drawing/2014/main" val="1632606097"/>
                    </a:ext>
                  </a:extLst>
                </a:gridCol>
                <a:gridCol w="2215470">
                  <a:extLst>
                    <a:ext uri="{9D8B030D-6E8A-4147-A177-3AD203B41FA5}">
                      <a16:colId xmlns:a16="http://schemas.microsoft.com/office/drawing/2014/main" val="4031467350"/>
                    </a:ext>
                  </a:extLst>
                </a:gridCol>
                <a:gridCol w="2729433">
                  <a:extLst>
                    <a:ext uri="{9D8B030D-6E8A-4147-A177-3AD203B41FA5}">
                      <a16:colId xmlns:a16="http://schemas.microsoft.com/office/drawing/2014/main" val="11844217"/>
                    </a:ext>
                  </a:extLst>
                </a:gridCol>
                <a:gridCol w="2025650">
                  <a:extLst>
                    <a:ext uri="{9D8B030D-6E8A-4147-A177-3AD203B41FA5}">
                      <a16:colId xmlns:a16="http://schemas.microsoft.com/office/drawing/2014/main" val="41917681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Database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PDBs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Set environment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5150570"/>
                  </a:ext>
                </a:extLst>
              </a:tr>
              <a:tr h="2061815">
                <a:tc>
                  <a:txBody>
                    <a:bodyPr/>
                    <a:lstStyle/>
                    <a:p>
                      <a:r>
                        <a:rPr lang="en-US" sz="1600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  <a:t>Oracle Database 19c</a:t>
                      </a:r>
                      <a:br>
                        <a:rPr lang="en-US" b="1" i="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cs typeface="Oracle Sans Semi Bold" panose="020B0503020204020204" pitchFamily="34" charset="0"/>
                        </a:rPr>
                      </a:br>
                      <a:r>
                        <a:rPr lang="en-US" sz="1100" b="0" i="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/u01/app/oracle/product/19</a:t>
                      </a:r>
                      <a:endParaRPr lang="en-US" b="0" i="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6217889"/>
                  </a:ext>
                </a:extLst>
              </a:tr>
              <a:tr h="7175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ea typeface="+mn-ea"/>
                          <a:cs typeface="Oracle Sans Semi Bold" panose="020B0503020204020204" pitchFamily="34" charset="0"/>
                        </a:rPr>
                        <a:t>Oracle Database 21c</a:t>
                      </a:r>
                      <a:br>
                        <a:rPr lang="en-US" sz="1600" b="1" i="0" kern="120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ea typeface="+mn-ea"/>
                          <a:cs typeface="Oracle Sans Semi Bold" panose="020B0503020204020204" pitchFamily="34" charset="0"/>
                        </a:rPr>
                      </a:br>
                      <a:r>
                        <a:rPr lang="en-US" sz="1100" b="0" i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/u01/app/oracle/product/21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6665619"/>
                  </a:ext>
                </a:extLst>
              </a:tr>
              <a:tr h="14859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kern="120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ea typeface="+mn-ea"/>
                          <a:cs typeface="Oracle Sans Semi Bold" panose="020B0503020204020204" pitchFamily="34" charset="0"/>
                        </a:rPr>
                        <a:t>Oracle Database 23ai</a:t>
                      </a:r>
                      <a:br>
                        <a:rPr lang="en-US" sz="1600" b="1" i="0" kern="1200" dirty="0">
                          <a:solidFill>
                            <a:schemeClr val="tx1"/>
                          </a:solidFill>
                          <a:latin typeface="Oracle Sans Semi Bold" panose="020B0503020204020204" pitchFamily="34" charset="0"/>
                          <a:ea typeface="+mn-ea"/>
                          <a:cs typeface="Oracle Sans Semi Bold" panose="020B0503020204020204" pitchFamily="34" charset="0"/>
                        </a:rPr>
                      </a:br>
                      <a:r>
                        <a:rPr lang="en-US" sz="1100" b="0" i="0" kern="12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ea typeface="+mn-ea"/>
                          <a:cs typeface="Consolas" panose="020B0609020204030204" pitchFamily="49" charset="0"/>
                        </a:rPr>
                        <a:t>/u01/app/oracle/product/23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i="0" dirty="0">
                        <a:solidFill>
                          <a:schemeClr val="tx1"/>
                        </a:solidFill>
                        <a:latin typeface="Oracle Sans Semi Bold" panose="020B0503020204020204" pitchFamily="34" charset="0"/>
                        <a:cs typeface="Oracle Sans Semi Bold" panose="020B0503020204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959256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4360D6FC-7381-5B4E-99E4-E63136947399}"/>
              </a:ext>
            </a:extLst>
          </p:cNvPr>
          <p:cNvGrpSpPr/>
          <p:nvPr/>
        </p:nvGrpSpPr>
        <p:grpSpPr>
          <a:xfrm>
            <a:off x="2953585" y="1061773"/>
            <a:ext cx="3689587" cy="1783276"/>
            <a:chOff x="2118792" y="924006"/>
            <a:chExt cx="3689587" cy="1783276"/>
          </a:xfrm>
        </p:grpSpPr>
        <p:pic>
          <p:nvPicPr>
            <p:cNvPr id="18" name="Picture Placeholder 25">
              <a:extLst>
                <a:ext uri="{FF2B5EF4-FFF2-40B4-BE49-F238E27FC236}">
                  <a16:creationId xmlns:a16="http://schemas.microsoft.com/office/drawing/2014/main" id="{E7C03975-69CB-FF04-7C22-F66D9DAE0E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85" b="85"/>
            <a:stretch/>
          </p:blipFill>
          <p:spPr>
            <a:xfrm>
              <a:off x="2121412" y="2019682"/>
              <a:ext cx="687601" cy="687600"/>
            </a:xfrm>
            <a:prstGeom prst="rect">
              <a:avLst/>
            </a:prstGeom>
          </p:spPr>
        </p:pic>
        <p:pic>
          <p:nvPicPr>
            <p:cNvPr id="19" name="Picture Placeholder 21">
              <a:extLst>
                <a:ext uri="{FF2B5EF4-FFF2-40B4-BE49-F238E27FC236}">
                  <a16:creationId xmlns:a16="http://schemas.microsoft.com/office/drawing/2014/main" id="{F28D826E-DABC-8A30-26BE-502490A435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85" r="85"/>
            <a:stretch/>
          </p:blipFill>
          <p:spPr>
            <a:xfrm>
              <a:off x="2118792" y="924006"/>
              <a:ext cx="681558" cy="681558"/>
            </a:xfrm>
            <a:prstGeom prst="rect">
              <a:avLst/>
            </a:prstGeom>
          </p:spPr>
        </p:pic>
        <p:pic>
          <p:nvPicPr>
            <p:cNvPr id="20" name="Picture Placeholder 27">
              <a:extLst>
                <a:ext uri="{FF2B5EF4-FFF2-40B4-BE49-F238E27FC236}">
                  <a16:creationId xmlns:a16="http://schemas.microsoft.com/office/drawing/2014/main" id="{8DF13847-6202-DCFD-685C-392D9F2E96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t="85" b="85"/>
            <a:stretch/>
          </p:blipFill>
          <p:spPr>
            <a:xfrm>
              <a:off x="4027430" y="2019682"/>
              <a:ext cx="687600" cy="68760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EFCC29A-66E0-20E8-101F-DE66F44596C6}"/>
                </a:ext>
              </a:extLst>
            </p:cNvPr>
            <p:cNvSpPr txBox="1"/>
            <p:nvPr/>
          </p:nvSpPr>
          <p:spPr>
            <a:xfrm>
              <a:off x="2809013" y="1085850"/>
              <a:ext cx="7777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racle Sans Light" panose="020B0403020204020204" pitchFamily="34" charset="0"/>
                  <a:cs typeface="Oracle Sans Light" panose="020B0403020204020204" pitchFamily="34" charset="0"/>
                </a:rPr>
                <a:t>UPGR</a:t>
              </a:r>
            </a:p>
          </p:txBody>
        </p:sp>
        <p:pic>
          <p:nvPicPr>
            <p:cNvPr id="22" name="Picture Placeholder 21">
              <a:extLst>
                <a:ext uri="{FF2B5EF4-FFF2-40B4-BE49-F238E27FC236}">
                  <a16:creationId xmlns:a16="http://schemas.microsoft.com/office/drawing/2014/main" id="{4A3976A8-9B8F-5AC5-0826-E06230055A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85" r="85"/>
            <a:stretch/>
          </p:blipFill>
          <p:spPr>
            <a:xfrm>
              <a:off x="2118792" y="1487970"/>
              <a:ext cx="681558" cy="681558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DF9C88B-003D-DCF5-C9D2-23C5077D4CEC}"/>
                </a:ext>
              </a:extLst>
            </p:cNvPr>
            <p:cNvSpPr txBox="1"/>
            <p:nvPr/>
          </p:nvSpPr>
          <p:spPr>
            <a:xfrm>
              <a:off x="2809013" y="1632333"/>
              <a:ext cx="7232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racle Sans Light" panose="020B0403020204020204" pitchFamily="34" charset="0"/>
                  <a:cs typeface="Oracle Sans Light" panose="020B0403020204020204" pitchFamily="34" charset="0"/>
                </a:rPr>
                <a:t>FTEX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8A4625E-927F-3BB7-A540-C0420DB61D5A}"/>
                </a:ext>
              </a:extLst>
            </p:cNvPr>
            <p:cNvSpPr txBox="1"/>
            <p:nvPr/>
          </p:nvSpPr>
          <p:spPr>
            <a:xfrm>
              <a:off x="2800350" y="2178816"/>
              <a:ext cx="843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racle Sans Light" panose="020B0403020204020204" pitchFamily="34" charset="0"/>
                  <a:cs typeface="Oracle Sans Light" panose="020B0403020204020204" pitchFamily="34" charset="0"/>
                </a:rPr>
                <a:t>CDB19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DD32906-DF94-508E-C847-547C20DAE4BD}"/>
                </a:ext>
              </a:extLst>
            </p:cNvPr>
            <p:cNvSpPr txBox="1"/>
            <p:nvPr/>
          </p:nvSpPr>
          <p:spPr>
            <a:xfrm>
              <a:off x="4701281" y="2181696"/>
              <a:ext cx="1107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racle Sans Light" panose="020B0403020204020204" pitchFamily="34" charset="0"/>
                  <a:cs typeface="Oracle Sans Light" panose="020B0403020204020204" pitchFamily="34" charset="0"/>
                </a:rPr>
                <a:t>ORANGE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996D93D-5CAF-1BCD-EC59-55789B83D96D}"/>
              </a:ext>
            </a:extLst>
          </p:cNvPr>
          <p:cNvGrpSpPr/>
          <p:nvPr/>
        </p:nvGrpSpPr>
        <p:grpSpPr>
          <a:xfrm>
            <a:off x="2930372" y="3837588"/>
            <a:ext cx="4703702" cy="1216066"/>
            <a:chOff x="4008063" y="4931314"/>
            <a:chExt cx="4703702" cy="1216066"/>
          </a:xfrm>
        </p:grpSpPr>
        <p:pic>
          <p:nvPicPr>
            <p:cNvPr id="27" name="Picture Placeholder 25">
              <a:extLst>
                <a:ext uri="{FF2B5EF4-FFF2-40B4-BE49-F238E27FC236}">
                  <a16:creationId xmlns:a16="http://schemas.microsoft.com/office/drawing/2014/main" id="{850BCFBC-6079-C2B7-310F-8483725E19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85" b="85"/>
            <a:stretch/>
          </p:blipFill>
          <p:spPr>
            <a:xfrm>
              <a:off x="4008063" y="4931314"/>
              <a:ext cx="687601" cy="687600"/>
            </a:xfrm>
            <a:prstGeom prst="rect">
              <a:avLst/>
            </a:prstGeom>
          </p:spPr>
        </p:pic>
        <p:pic>
          <p:nvPicPr>
            <p:cNvPr id="6" name="Picture Placeholder 25">
              <a:extLst>
                <a:ext uri="{FF2B5EF4-FFF2-40B4-BE49-F238E27FC236}">
                  <a16:creationId xmlns:a16="http://schemas.microsoft.com/office/drawing/2014/main" id="{5D09E570-A460-282A-08F8-F00D39EF85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t="85" b="85"/>
            <a:stretch/>
          </p:blipFill>
          <p:spPr>
            <a:xfrm>
              <a:off x="4008063" y="5459780"/>
              <a:ext cx="687601" cy="687600"/>
            </a:xfrm>
            <a:prstGeom prst="rect">
              <a:avLst/>
            </a:prstGeom>
          </p:spPr>
        </p:pic>
        <p:pic>
          <p:nvPicPr>
            <p:cNvPr id="9" name="Picture Placeholder 27">
              <a:extLst>
                <a:ext uri="{FF2B5EF4-FFF2-40B4-BE49-F238E27FC236}">
                  <a16:creationId xmlns:a16="http://schemas.microsoft.com/office/drawing/2014/main" id="{186346D3-ADAE-CEB9-4D61-7BDA9B4B7B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t="85" b="85"/>
            <a:stretch/>
          </p:blipFill>
          <p:spPr>
            <a:xfrm>
              <a:off x="5914081" y="5459780"/>
              <a:ext cx="687600" cy="6876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2A50DCB-00C3-2007-371F-E1962A55B248}"/>
                </a:ext>
              </a:extLst>
            </p:cNvPr>
            <p:cNvSpPr txBox="1"/>
            <p:nvPr/>
          </p:nvSpPr>
          <p:spPr>
            <a:xfrm>
              <a:off x="4695664" y="5072431"/>
              <a:ext cx="8737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racle Sans Light" panose="020B0403020204020204" pitchFamily="34" charset="0"/>
                  <a:cs typeface="Oracle Sans Light" panose="020B0403020204020204" pitchFamily="34" charset="0"/>
                </a:rPr>
                <a:t>CDB23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A1F81F9-629D-F5BF-686C-899645CED6C2}"/>
                </a:ext>
              </a:extLst>
            </p:cNvPr>
            <p:cNvSpPr txBox="1"/>
            <p:nvPr/>
          </p:nvSpPr>
          <p:spPr>
            <a:xfrm>
              <a:off x="4687001" y="5618914"/>
              <a:ext cx="13915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racle Sans Light" panose="020B0403020204020204" pitchFamily="34" charset="0"/>
                  <a:cs typeface="Oracle Sans Light" panose="020B0403020204020204" pitchFamily="34" charset="0"/>
                </a:rPr>
                <a:t>CDB23COM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9990082-5971-0B47-7D0B-194C35CFACC3}"/>
                </a:ext>
              </a:extLst>
            </p:cNvPr>
            <p:cNvSpPr txBox="1"/>
            <p:nvPr/>
          </p:nvSpPr>
          <p:spPr>
            <a:xfrm>
              <a:off x="6587932" y="5621794"/>
              <a:ext cx="1107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racle Sans Light" panose="020B0403020204020204" pitchFamily="34" charset="0"/>
                  <a:cs typeface="Oracle Sans Light" panose="020B0403020204020204" pitchFamily="34" charset="0"/>
                </a:rPr>
                <a:t>ORANGE</a:t>
              </a:r>
            </a:p>
          </p:txBody>
        </p:sp>
        <p:pic>
          <p:nvPicPr>
            <p:cNvPr id="28" name="Picture Placeholder 27">
              <a:extLst>
                <a:ext uri="{FF2B5EF4-FFF2-40B4-BE49-F238E27FC236}">
                  <a16:creationId xmlns:a16="http://schemas.microsoft.com/office/drawing/2014/main" id="{F75618FC-B90A-2C58-3A6B-10CC5D57CF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t="85" b="85"/>
            <a:stretch/>
          </p:blipFill>
          <p:spPr>
            <a:xfrm>
              <a:off x="5913230" y="4931314"/>
              <a:ext cx="687600" cy="68760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F08D05A-90D6-4144-8CEF-35D878E0285B}"/>
                </a:ext>
              </a:extLst>
            </p:cNvPr>
            <p:cNvSpPr txBox="1"/>
            <p:nvPr/>
          </p:nvSpPr>
          <p:spPr>
            <a:xfrm>
              <a:off x="6587081" y="5093328"/>
              <a:ext cx="21246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racle Sans Light" panose="020B0403020204020204" pitchFamily="34" charset="0"/>
                  <a:cs typeface="Oracle Sans Light" panose="020B0403020204020204" pitchFamily="34" charset="0"/>
                </a:rPr>
                <a:t>RED, BLUE, GREEN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A5009702-BBCA-EC0B-609C-B67D21E9ABB5}"/>
              </a:ext>
            </a:extLst>
          </p:cNvPr>
          <p:cNvSpPr txBox="1"/>
          <p:nvPr/>
        </p:nvSpPr>
        <p:spPr>
          <a:xfrm>
            <a:off x="8084614" y="1217886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 upgr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DDA99B-FF94-354A-0870-FE75542D31E1}"/>
              </a:ext>
            </a:extLst>
          </p:cNvPr>
          <p:cNvSpPr txBox="1"/>
          <p:nvPr/>
        </p:nvSpPr>
        <p:spPr>
          <a:xfrm>
            <a:off x="8084718" y="1767181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 ftex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F48D0A6-A1C6-E677-C5C8-B9BC1A4C3A6B}"/>
              </a:ext>
            </a:extLst>
          </p:cNvPr>
          <p:cNvSpPr txBox="1"/>
          <p:nvPr/>
        </p:nvSpPr>
        <p:spPr>
          <a:xfrm>
            <a:off x="8079056" y="232224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 cdb19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0CF1EDE-A8BD-4CD9-AAF9-8B863850768F}"/>
              </a:ext>
            </a:extLst>
          </p:cNvPr>
          <p:cNvSpPr txBox="1"/>
          <p:nvPr/>
        </p:nvSpPr>
        <p:spPr>
          <a:xfrm>
            <a:off x="8079055" y="3979876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 cdb23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E7DC57E-CB6A-F077-15F6-8E94B9D07C4C}"/>
              </a:ext>
            </a:extLst>
          </p:cNvPr>
          <p:cNvSpPr txBox="1"/>
          <p:nvPr/>
        </p:nvSpPr>
        <p:spPr>
          <a:xfrm>
            <a:off x="8079055" y="4525188"/>
            <a:ext cx="1451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. cdb23com</a:t>
            </a:r>
          </a:p>
        </p:txBody>
      </p:sp>
    </p:spTree>
    <p:extLst>
      <p:ext uri="{BB962C8B-B14F-4D97-AF65-F5344CB8AC3E}">
        <p14:creationId xmlns:p14="http://schemas.microsoft.com/office/powerpoint/2010/main" val="591221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90</Words>
  <Application>Microsoft Macintosh PowerPoint</Application>
  <PresentationFormat>Widescreen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Consolas</vt:lpstr>
      <vt:lpstr>Oracle Sans Light</vt:lpstr>
      <vt:lpstr>Oracle Sans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Daniel Overby Hansen</dc:creator>
  <cp:keywords/>
  <dc:description/>
  <cp:lastModifiedBy>Daniel Overby Hansen</cp:lastModifiedBy>
  <cp:revision>3</cp:revision>
  <dcterms:created xsi:type="dcterms:W3CDTF">2024-06-02T16:20:34Z</dcterms:created>
  <dcterms:modified xsi:type="dcterms:W3CDTF">2024-06-03T17:19:25Z</dcterms:modified>
  <cp:category/>
</cp:coreProperties>
</file>

<file path=docProps/thumbnail.jpeg>
</file>